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FC934B-A96B-4485-A1C4-486654F00270}" v="1" dt="2024-12-09T12:33:32.1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まり子 鎌田" userId="6993252b8ec3021d" providerId="LiveId" clId="{31FC934B-A96B-4485-A1C4-486654F00270}"/>
    <pc:docChg chg="delSld modSld">
      <pc:chgData name="まり子 鎌田" userId="6993252b8ec3021d" providerId="LiveId" clId="{31FC934B-A96B-4485-A1C4-486654F00270}" dt="2024-12-09T12:34:11.215" v="63" actId="14100"/>
      <pc:docMkLst>
        <pc:docMk/>
      </pc:docMkLst>
      <pc:sldChg chg="del">
        <pc:chgData name="まり子 鎌田" userId="6993252b8ec3021d" providerId="LiveId" clId="{31FC934B-A96B-4485-A1C4-486654F00270}" dt="2024-12-01T03:29:03.757" v="0" actId="2696"/>
        <pc:sldMkLst>
          <pc:docMk/>
          <pc:sldMk cId="4249958477" sldId="256"/>
        </pc:sldMkLst>
      </pc:sldChg>
      <pc:sldChg chg="addSp modSp mod">
        <pc:chgData name="まり子 鎌田" userId="6993252b8ec3021d" providerId="LiveId" clId="{31FC934B-A96B-4485-A1C4-486654F00270}" dt="2024-12-09T12:34:11.215" v="63" actId="14100"/>
        <pc:sldMkLst>
          <pc:docMk/>
          <pc:sldMk cId="2549945883" sldId="257"/>
        </pc:sldMkLst>
        <pc:spChg chg="mod">
          <ac:chgData name="まり子 鎌田" userId="6993252b8ec3021d" providerId="LiveId" clId="{31FC934B-A96B-4485-A1C4-486654F00270}" dt="2024-12-09T12:34:02.882" v="61" actId="255"/>
          <ac:spMkLst>
            <pc:docMk/>
            <pc:sldMk cId="2549945883" sldId="257"/>
            <ac:spMk id="4" creationId="{21B2B049-3963-A5A4-79DF-DBA17344F246}"/>
          </ac:spMkLst>
        </pc:spChg>
        <pc:spChg chg="mod">
          <ac:chgData name="まり子 鎌田" userId="6993252b8ec3021d" providerId="LiveId" clId="{31FC934B-A96B-4485-A1C4-486654F00270}" dt="2024-12-09T12:33:07.492" v="55" actId="1076"/>
          <ac:spMkLst>
            <pc:docMk/>
            <pc:sldMk cId="2549945883" sldId="257"/>
            <ac:spMk id="5" creationId="{A4BA7993-65B3-D711-DD19-A8ABFE548630}"/>
          </ac:spMkLst>
        </pc:spChg>
        <pc:picChg chg="mod">
          <ac:chgData name="まり子 鎌田" userId="6993252b8ec3021d" providerId="LiveId" clId="{31FC934B-A96B-4485-A1C4-486654F00270}" dt="2024-12-09T12:34:11.215" v="63" actId="14100"/>
          <ac:picMkLst>
            <pc:docMk/>
            <pc:sldMk cId="2549945883" sldId="257"/>
            <ac:picMk id="3" creationId="{07EADCBD-E718-F388-311E-0F687152F306}"/>
          </ac:picMkLst>
        </pc:picChg>
        <pc:picChg chg="add mod">
          <ac:chgData name="まり子 鎌田" userId="6993252b8ec3021d" providerId="LiveId" clId="{31FC934B-A96B-4485-A1C4-486654F00270}" dt="2024-12-09T12:33:32.119" v="58"/>
          <ac:picMkLst>
            <pc:docMk/>
            <pc:sldMk cId="2549945883" sldId="257"/>
            <ac:picMk id="6" creationId="{9AD6F4CD-6432-7B7E-1A5C-83800BAAE8A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F28C9E-72A8-4120-6115-C7EEECD93B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8CE519-EE87-6C92-BBB0-E311F077B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CD599D-BC43-FC18-4778-1E807B125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52A3-33F4-45DD-AF99-0528889132D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E12015-5442-F51D-BB10-1C01CA758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823645-DBDA-AC86-C854-1CF482E23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97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DD834A-687B-D85C-EF14-E8E207B82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79F0C8-3565-CB73-DA29-C7EBD8C11A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90DEEE-994D-0B2C-FDC0-C288A513A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52A3-33F4-45DD-AF99-0528889132D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41AF89-0C28-D54A-2D6A-06795E733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F45C2A-4BEE-016A-3A10-4E294AFB0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993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466C5E9-C088-D50D-4A13-6CA4D2F775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1DCCE4-A7C3-7565-450C-3D98F821CA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44FEBA-E5C1-A21C-1D6D-4E85FF1DB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52A3-33F4-45DD-AF99-0528889132D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168E8B-82F1-7722-F7A2-0D3187BD4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765F42-AA32-C79D-767F-0D23DE424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67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6D9DE9-FA6C-8696-D6FD-05CA6945B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526F31-F28B-3E12-E9CF-291D424EB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6F6D9C-8B28-AA64-7E2E-E2A641B3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52A3-33F4-45DD-AF99-0528889132D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6A6417-41A1-6F96-7D46-F4E2D5954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6320CB-3AA8-A296-6617-56AA18347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535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8403C5-2CD1-E6BB-297F-3DED0051A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1F0D12-1510-2AB6-FBF3-AA11C5BB7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A97DAB-7002-8731-4262-C17FB2D67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52A3-33F4-45DD-AF99-0528889132D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3463F7-4E61-8E08-18B4-6B6981895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B9D161-C3AA-D99E-3E07-910A3772D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466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83AA93-1333-F5EA-7D56-FF398A605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F7E19A-F427-0DDC-D376-92950F8526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3EF492-637F-87BB-8563-61F632AC0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80C1E7-2BF3-4CCB-CA08-E2C914F38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52A3-33F4-45DD-AF99-0528889132D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0A99736-E3C7-01AB-473C-BE9A62B16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0E5D60-D15A-AB1D-E3DE-CF2D97365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322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6FFD12-4A09-EB35-7E38-D22B5E1FE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78790F-BE1E-B267-2CEB-0930995B7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73FC40F-CE0A-CB9E-3E3C-25FC04348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1105EA7-8262-390B-7AAC-35070170BC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E36FEC5-CA3E-DC90-082A-87C0BDE39D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B153F7D-27BA-5639-3944-173BF2518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52A3-33F4-45DD-AF99-0528889132D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BF06A21-480E-D575-EE47-F002461A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19FD057-B816-E24D-21C1-78D10C348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3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303CB4-E072-6AD2-7AED-0EDB20165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DE8DAC9-5BD1-F56F-90EE-3ACBD8E1D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52A3-33F4-45DD-AF99-0528889132D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7A44DC4-E4B1-7139-643A-123C9264F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7658133-E812-7AA4-6921-B88EB676D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895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367433C-C329-9DA4-45D3-B8D93A5FD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52A3-33F4-45DD-AF99-0528889132D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4CE40D9-71B4-6A4B-4CA6-D385E0FE6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B60E386-35D6-AB46-BB98-11BC3B9AD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70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295F19-EB14-2455-1ECB-675482308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07D708-2DC1-B992-922E-A7B08A22C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4BC8B4B-6DD1-EE92-1C77-82E8A6627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DEA66A-953C-9E7A-D510-A58512186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52A3-33F4-45DD-AF99-0528889132D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50FE6D0-D62B-AEF0-7299-1577576EA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B19C65-4741-2F33-9A4A-7B01143E7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175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2BA3F0-D7C4-67CF-AEB9-2B529DC75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1A2778-2616-CA76-964C-4C6CDC243F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0997573-DF94-F7D3-05FD-285C109A40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2D7BDA-FA63-2E66-9479-C513E70E7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52A3-33F4-45DD-AF99-0528889132D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724A1B-BB13-2061-F7EE-D81729FE8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AC8CB8-B03B-739D-4C3C-C8C2D9374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738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E4D2FD4-3A20-BDF1-2BD1-D3B732BF8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053187-34A0-34CE-07BF-972FEA97E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BA4A98-6C12-AD6A-4162-51B7B7D06C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4852A3-33F4-45DD-AF99-0528889132D2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CC484A-B1F3-EFF8-C02D-4EFB5782BC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AE3015-CF3B-5966-355F-0CF90529C7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58D69C-83AF-4B46-8DA1-0B3BC92F9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00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7EADCBD-E718-F388-311E-0F687152F3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663" y="522514"/>
            <a:ext cx="5977309" cy="3097419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B2B049-3963-A5A4-79DF-DBA17344F246}"/>
              </a:ext>
            </a:extLst>
          </p:cNvPr>
          <p:cNvSpPr txBox="1"/>
          <p:nvPr/>
        </p:nvSpPr>
        <p:spPr>
          <a:xfrm>
            <a:off x="6574972" y="250839"/>
            <a:ext cx="460465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Overeaters Anonymous</a:t>
            </a:r>
            <a:r>
              <a:rPr kumimoji="1" lang="ja-JP" altLang="en-US" sz="2000" b="1" dirty="0"/>
              <a:t>は、</a:t>
            </a:r>
            <a:r>
              <a:rPr kumimoji="1" lang="en-US" altLang="ja-JP" sz="2000" b="1" dirty="0"/>
              <a:t>12</a:t>
            </a:r>
            <a:r>
              <a:rPr kumimoji="1" lang="ja-JP" altLang="en-US" sz="2000" b="1" dirty="0"/>
              <a:t>月</a:t>
            </a:r>
            <a:r>
              <a:rPr kumimoji="1" lang="en-US" altLang="ja-JP" sz="2000" b="1" dirty="0"/>
              <a:t>12</a:t>
            </a:r>
            <a:r>
              <a:rPr kumimoji="1" lang="ja-JP" altLang="en-US" sz="2000" b="1" dirty="0"/>
              <a:t>日を</a:t>
            </a:r>
            <a:r>
              <a:rPr kumimoji="1" lang="en-US" altLang="ja-JP" sz="2000" b="1" dirty="0"/>
              <a:t>Inter national Twelfth Step Within Day</a:t>
            </a:r>
            <a:r>
              <a:rPr kumimoji="1" lang="ja-JP" altLang="en-US" sz="2000" b="1" dirty="0"/>
              <a:t>に指定しました。その目的は、</a:t>
            </a:r>
            <a:r>
              <a:rPr kumimoji="1" lang="en-US" altLang="ja-JP" sz="2000" b="1" dirty="0"/>
              <a:t>OA</a:t>
            </a:r>
            <a:r>
              <a:rPr kumimoji="1" lang="ja-JP" altLang="en-US" sz="2000" b="1" dirty="0"/>
              <a:t>サービス機関、個人、および個々のメンバーが、強迫的な行動に苦しんでいるフェローシップ内の人々に手を差し伸べることを奨励することです。</a:t>
            </a:r>
          </a:p>
          <a:p>
            <a:r>
              <a:rPr kumimoji="1" lang="ja-JP" altLang="en-US" sz="2000" b="1" dirty="0"/>
              <a:t>この</a:t>
            </a:r>
            <a:r>
              <a:rPr kumimoji="1" lang="en-US" altLang="ja-JP" sz="2000" b="1" dirty="0"/>
              <a:t>24</a:t>
            </a:r>
            <a:r>
              <a:rPr kumimoji="1" lang="ja-JP" altLang="en-US" sz="2000" b="1" dirty="0"/>
              <a:t>時間イベントは、世界中から集まったスピーカーからの経験、力、そして希望をもたらします。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BA7993-65B3-D711-DD19-A8ABFE548630}"/>
              </a:ext>
            </a:extLst>
          </p:cNvPr>
          <p:cNvSpPr txBox="1"/>
          <p:nvPr/>
        </p:nvSpPr>
        <p:spPr>
          <a:xfrm>
            <a:off x="925286" y="4038285"/>
            <a:ext cx="10341428" cy="206210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日本時間：</a:t>
            </a:r>
            <a:r>
              <a:rPr kumimoji="1" lang="en-US" altLang="ja-JP" sz="2800" b="1" dirty="0"/>
              <a:t>2024</a:t>
            </a:r>
            <a:r>
              <a:rPr kumimoji="1" lang="ja-JP" altLang="en-US" sz="2800" b="1" dirty="0"/>
              <a:t>年</a:t>
            </a:r>
            <a:r>
              <a:rPr kumimoji="1" lang="en-US" altLang="ja-JP" sz="2800" b="1" dirty="0"/>
              <a:t>12</a:t>
            </a:r>
            <a:r>
              <a:rPr kumimoji="1" lang="ja-JP" altLang="en-US" sz="2800" b="1" dirty="0"/>
              <a:t>月</a:t>
            </a:r>
            <a:r>
              <a:rPr kumimoji="1" lang="en-US" altLang="ja-JP" sz="2800" b="1" dirty="0"/>
              <a:t>12</a:t>
            </a:r>
            <a:r>
              <a:rPr kumimoji="1" lang="ja-JP" altLang="en-US" sz="2800" b="1" dirty="0"/>
              <a:t>日（木）</a:t>
            </a:r>
            <a:r>
              <a:rPr kumimoji="1" lang="en-US" altLang="ja-JP" sz="2800" b="1" dirty="0"/>
              <a:t>19:00-21:00  </a:t>
            </a:r>
            <a:r>
              <a:rPr kumimoji="1" lang="ja-JP" altLang="en-US" sz="2800" b="1" dirty="0"/>
              <a:t>同時通訳あり</a:t>
            </a:r>
            <a:endParaRPr kumimoji="1" lang="en-US" altLang="ja-JP" sz="2800" b="1" dirty="0"/>
          </a:p>
          <a:p>
            <a:r>
              <a:rPr lang="en-US" altLang="ja-JP" sz="3200" b="1" i="0" dirty="0">
                <a:solidFill>
                  <a:srgbClr val="000000"/>
                </a:solidFill>
                <a:effectLst/>
                <a:latin typeface="NeutrifStudio-Regular"/>
              </a:rPr>
              <a:t>Zoom ID: 820 6539 6105</a:t>
            </a:r>
            <a:br>
              <a:rPr lang="en-US" altLang="ja-JP" sz="3200" b="1" dirty="0"/>
            </a:br>
            <a:r>
              <a:rPr lang="en-US" altLang="ja-JP" sz="3200" b="1" i="0" dirty="0">
                <a:solidFill>
                  <a:srgbClr val="000000"/>
                </a:solidFill>
                <a:effectLst/>
                <a:latin typeface="NeutrifStudio-Regular"/>
              </a:rPr>
              <a:t>Passcode: 121212</a:t>
            </a:r>
          </a:p>
          <a:p>
            <a:endParaRPr lang="en-US" altLang="ja-JP" dirty="0">
              <a:solidFill>
                <a:srgbClr val="000000"/>
              </a:solidFill>
              <a:latin typeface="NeutrifStudio-Regular"/>
            </a:endParaRPr>
          </a:p>
          <a:p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AD6F4CD-6432-7B7E-1A5C-83800BAAE8A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046923" y="4931229"/>
            <a:ext cx="5219791" cy="1169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945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102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NeutrifStudio-Regular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まり子 鎌田</dc:creator>
  <cp:lastModifiedBy>まり子 鎌田</cp:lastModifiedBy>
  <cp:revision>1</cp:revision>
  <dcterms:created xsi:type="dcterms:W3CDTF">2024-12-01T03:24:31Z</dcterms:created>
  <dcterms:modified xsi:type="dcterms:W3CDTF">2024-12-09T12:34:12Z</dcterms:modified>
</cp:coreProperties>
</file>